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>
        <p:scale>
          <a:sx n="100" d="100"/>
          <a:sy n="100" d="100"/>
        </p:scale>
        <p:origin x="93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966885FE-6E67-E2F4-4ADD-005ACE216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49" y="-4022"/>
            <a:ext cx="911637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2024-07-19T07:00:14Z</dcterms:modified>
</cp:coreProperties>
</file>